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C5A"/>
    <a:srgbClr val="DC7E99"/>
    <a:srgbClr val="CF4D72"/>
    <a:srgbClr val="CEF248"/>
    <a:srgbClr val="69AB19"/>
    <a:srgbClr val="8DE028"/>
    <a:srgbClr val="B3EA70"/>
    <a:srgbClr val="A29F26"/>
    <a:srgbClr val="CECA30"/>
    <a:srgbClr val="5C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4" autoAdjust="0"/>
    <p:restoredTop sz="94660"/>
  </p:normalViewPr>
  <p:slideViewPr>
    <p:cSldViewPr snapToGrid="0">
      <p:cViewPr>
        <p:scale>
          <a:sx n="79" d="100"/>
          <a:sy n="79" d="100"/>
        </p:scale>
        <p:origin x="-3114" y="20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0" y="9772137"/>
            <a:ext cx="3738151" cy="70013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MICRO STORE</a:t>
            </a:r>
            <a:endParaRPr kumimoji="1" lang="ja-JP" altLang="en-US" dirty="0"/>
          </a:p>
        </p:txBody>
      </p:sp>
      <p:sp>
        <p:nvSpPr>
          <p:cNvPr id="35" name="テキスト プレースホルダー 33"/>
          <p:cNvSpPr>
            <a:spLocks noGrp="1"/>
          </p:cNvSpPr>
          <p:nvPr>
            <p:ph type="body" sz="quarter" idx="11" hasCustomPrompt="1"/>
          </p:nvPr>
        </p:nvSpPr>
        <p:spPr>
          <a:xfrm>
            <a:off x="3950068" y="9688893"/>
            <a:ext cx="3531366" cy="783377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00-0000-0000</a:t>
            </a:r>
            <a:endParaRPr kumimoji="1" lang="ja-JP" altLang="en-US" dirty="0"/>
          </a:p>
        </p:txBody>
      </p:sp>
      <p:sp>
        <p:nvSpPr>
          <p:cNvPr id="36" name="テキスト プレースホルダー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0409" y="10334112"/>
            <a:ext cx="7213087" cy="330313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〇〇市〇〇町</a:t>
            </a:r>
            <a:r>
              <a:rPr kumimoji="1" lang="en-US" altLang="ja-JP" dirty="0" smtClean="0"/>
              <a:t>XXXXX-XXXX</a:t>
            </a:r>
            <a:r>
              <a:rPr kumimoji="1" lang="ja-JP" altLang="en-US" dirty="0" smtClean="0"/>
              <a:t>　営業時間  </a:t>
            </a:r>
            <a:r>
              <a:rPr kumimoji="1" lang="en-US" altLang="ja-JP" dirty="0" smtClean="0"/>
              <a:t>00:00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http://XXXX_sample.aa.jp</a:t>
            </a:r>
            <a:endParaRPr kumimoji="1" lang="ja-JP" altLang="en-US" dirty="0"/>
          </a:p>
        </p:txBody>
      </p:sp>
      <p:sp>
        <p:nvSpPr>
          <p:cNvPr id="41" name="テキスト プレースホルダー 33"/>
          <p:cNvSpPr>
            <a:spLocks noGrp="1"/>
          </p:cNvSpPr>
          <p:nvPr>
            <p:ph type="body" sz="quarter" idx="14" hasCustomPrompt="1"/>
          </p:nvPr>
        </p:nvSpPr>
        <p:spPr>
          <a:xfrm>
            <a:off x="53570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4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>
          <a:xfrm>
            <a:off x="64873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74" name="図プレースホルダー 73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2" name="図プレースホルダー 73"/>
          <p:cNvSpPr>
            <a:spLocks noGrp="1"/>
          </p:cNvSpPr>
          <p:nvPr>
            <p:ph type="pic" sz="quarter" idx="22" hasCustomPrompt="1"/>
          </p:nvPr>
        </p:nvSpPr>
        <p:spPr>
          <a:xfrm>
            <a:off x="2520394" y="4654675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3" name="図プレースホルダー 73"/>
          <p:cNvSpPr>
            <a:spLocks noGrp="1"/>
          </p:cNvSpPr>
          <p:nvPr>
            <p:ph type="pic" sz="quarter" idx="23" hasCustomPrompt="1"/>
          </p:nvPr>
        </p:nvSpPr>
        <p:spPr>
          <a:xfrm>
            <a:off x="5039280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7779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商品名を入れましょう</a:t>
            </a:r>
            <a:endParaRPr kumimoji="1" lang="ja-JP" altLang="en-US" dirty="0"/>
          </a:p>
        </p:txBody>
      </p:sp>
      <p:sp>
        <p:nvSpPr>
          <p:cNvPr id="78" name="テキスト プレースホルダー 33"/>
          <p:cNvSpPr>
            <a:spLocks noGrp="1"/>
          </p:cNvSpPr>
          <p:nvPr>
            <p:ph type="body" sz="quarter" idx="21" hasCustomPrompt="1"/>
          </p:nvPr>
        </p:nvSpPr>
        <p:spPr>
          <a:xfrm>
            <a:off x="901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0,000</a:t>
            </a:r>
            <a:endParaRPr kumimoji="1" lang="ja-JP" altLang="en-US" dirty="0"/>
          </a:p>
        </p:txBody>
      </p:sp>
      <p:sp>
        <p:nvSpPr>
          <p:cNvPr id="55" name="図プレースホルダー 73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6" name="図プレースホルダー 73"/>
          <p:cNvSpPr>
            <a:spLocks noGrp="1"/>
          </p:cNvSpPr>
          <p:nvPr>
            <p:ph type="pic" sz="quarter" idx="25" hasCustomPrompt="1"/>
          </p:nvPr>
        </p:nvSpPr>
        <p:spPr>
          <a:xfrm>
            <a:off x="2520394" y="6729181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7" name="図プレースホルダー 73"/>
          <p:cNvSpPr>
            <a:spLocks noGrp="1"/>
          </p:cNvSpPr>
          <p:nvPr>
            <p:ph type="pic" sz="quarter" idx="26" hasCustomPrompt="1"/>
          </p:nvPr>
        </p:nvSpPr>
        <p:spPr>
          <a:xfrm>
            <a:off x="5039280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2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3052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商品名を入れましょう</a:t>
            </a:r>
            <a:endParaRPr kumimoji="1" lang="ja-JP" altLang="en-US" dirty="0"/>
          </a:p>
        </p:txBody>
      </p:sp>
      <p:sp>
        <p:nvSpPr>
          <p:cNvPr id="63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26174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0,000</a:t>
            </a:r>
            <a:endParaRPr kumimoji="1" lang="ja-JP" altLang="en-US" dirty="0"/>
          </a:p>
        </p:txBody>
      </p:sp>
      <p:sp>
        <p:nvSpPr>
          <p:cNvPr id="7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584270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商品名を入れましょう</a:t>
            </a:r>
            <a:endParaRPr kumimoji="1" lang="ja-JP" altLang="en-US" dirty="0"/>
          </a:p>
        </p:txBody>
      </p:sp>
      <p:sp>
        <p:nvSpPr>
          <p:cNvPr id="71" name="テキスト プレースホルダー 33"/>
          <p:cNvSpPr>
            <a:spLocks noGrp="1"/>
          </p:cNvSpPr>
          <p:nvPr>
            <p:ph type="body" sz="quarter" idx="31" hasCustomPrompt="1"/>
          </p:nvPr>
        </p:nvSpPr>
        <p:spPr>
          <a:xfrm>
            <a:off x="515491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0,000</a:t>
            </a:r>
            <a:endParaRPr kumimoji="1" lang="ja-JP" altLang="en-US" dirty="0"/>
          </a:p>
        </p:txBody>
      </p:sp>
      <p:sp>
        <p:nvSpPr>
          <p:cNvPr id="73" name="テキスト プレースホルダー 33"/>
          <p:cNvSpPr>
            <a:spLocks noGrp="1"/>
          </p:cNvSpPr>
          <p:nvPr>
            <p:ph type="body" sz="quarter" idx="32" hasCustomPrompt="1"/>
          </p:nvPr>
        </p:nvSpPr>
        <p:spPr>
          <a:xfrm>
            <a:off x="7779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商品名を入れましょう</a:t>
            </a:r>
            <a:endParaRPr kumimoji="1" lang="ja-JP" altLang="en-US" dirty="0"/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901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0,000</a:t>
            </a:r>
            <a:endParaRPr kumimoji="1" lang="ja-JP" altLang="en-US" dirty="0"/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33052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商品名を入れましょう</a:t>
            </a:r>
            <a:endParaRPr kumimoji="1" lang="ja-JP" altLang="en-US" dirty="0"/>
          </a:p>
        </p:txBody>
      </p:sp>
      <p:sp>
        <p:nvSpPr>
          <p:cNvPr id="81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6174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0,000</a:t>
            </a:r>
            <a:endParaRPr kumimoji="1" lang="ja-JP" altLang="en-US" dirty="0"/>
          </a:p>
        </p:txBody>
      </p:sp>
      <p:sp>
        <p:nvSpPr>
          <p:cNvPr id="83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584270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商品名を入れましょう</a:t>
            </a:r>
            <a:endParaRPr kumimoji="1" lang="ja-JP" altLang="en-US" dirty="0"/>
          </a:p>
        </p:txBody>
      </p:sp>
      <p:sp>
        <p:nvSpPr>
          <p:cNvPr id="8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15491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0,000</a:t>
            </a:r>
            <a:endParaRPr kumimoji="1" lang="ja-JP" altLang="en-US" dirty="0"/>
          </a:p>
        </p:txBody>
      </p:sp>
      <p:sp>
        <p:nvSpPr>
          <p:cNvPr id="60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188486" y="8891991"/>
            <a:ext cx="7213088" cy="468715"/>
          </a:xfr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たくさんのお買い得商品をご用意してお待ちしています！</a:t>
            </a:r>
            <a:endParaRPr kumimoji="1" lang="ja-JP" altLang="en-US" dirty="0"/>
          </a:p>
        </p:txBody>
      </p:sp>
      <p:sp>
        <p:nvSpPr>
          <p:cNvPr id="39" name="テキスト プレースホルダー 33"/>
          <p:cNvSpPr>
            <a:spLocks noGrp="1"/>
          </p:cNvSpPr>
          <p:nvPr>
            <p:ph type="body" sz="quarter" idx="13" hasCustomPrompt="1"/>
          </p:nvPr>
        </p:nvSpPr>
        <p:spPr>
          <a:xfrm>
            <a:off x="4848585" y="2076599"/>
            <a:ext cx="557538" cy="815548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5" name="テキスト プレースホルダー 33"/>
          <p:cNvSpPr>
            <a:spLocks noGrp="1"/>
          </p:cNvSpPr>
          <p:nvPr>
            <p:ph type="body" sz="quarter" idx="15" hasCustomPrompt="1"/>
          </p:nvPr>
        </p:nvSpPr>
        <p:spPr>
          <a:xfrm>
            <a:off x="58561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66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69864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68" name="テキスト プレースホルダー 33"/>
          <p:cNvSpPr>
            <a:spLocks noGrp="1"/>
          </p:cNvSpPr>
          <p:nvPr>
            <p:ph type="body" sz="quarter" idx="18" hasCustomPrompt="1"/>
          </p:nvPr>
        </p:nvSpPr>
        <p:spPr>
          <a:xfrm>
            <a:off x="5490289" y="544522"/>
            <a:ext cx="1609971" cy="134282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317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ここにキャッチコピーを入れましょう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38" hasCustomPrompt="1"/>
          </p:nvPr>
        </p:nvSpPr>
        <p:spPr>
          <a:xfrm>
            <a:off x="169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54" name="テキスト プレースホルダー 3"/>
          <p:cNvSpPr>
            <a:spLocks noGrp="1"/>
          </p:cNvSpPr>
          <p:nvPr>
            <p:ph type="body" sz="quarter" idx="39" hasCustomPrompt="1"/>
          </p:nvPr>
        </p:nvSpPr>
        <p:spPr>
          <a:xfrm>
            <a:off x="423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86" name="テキスト プレースホルダー 3"/>
          <p:cNvSpPr>
            <a:spLocks noGrp="1"/>
          </p:cNvSpPr>
          <p:nvPr>
            <p:ph type="body" sz="quarter" idx="40" hasCustomPrompt="1"/>
          </p:nvPr>
        </p:nvSpPr>
        <p:spPr>
          <a:xfrm>
            <a:off x="677002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92" name="テキスト プレースホルダー 3"/>
          <p:cNvSpPr>
            <a:spLocks noGrp="1"/>
          </p:cNvSpPr>
          <p:nvPr>
            <p:ph type="body" sz="quarter" idx="41" hasCustomPrompt="1"/>
          </p:nvPr>
        </p:nvSpPr>
        <p:spPr>
          <a:xfrm>
            <a:off x="169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98" name="テキスト プレースホルダー 3"/>
          <p:cNvSpPr>
            <a:spLocks noGrp="1"/>
          </p:cNvSpPr>
          <p:nvPr>
            <p:ph type="body" sz="quarter" idx="42" hasCustomPrompt="1"/>
          </p:nvPr>
        </p:nvSpPr>
        <p:spPr>
          <a:xfrm>
            <a:off x="423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104" name="テキスト プレースホルダー 3"/>
          <p:cNvSpPr>
            <a:spLocks noGrp="1"/>
          </p:cNvSpPr>
          <p:nvPr>
            <p:ph type="body" sz="quarter" idx="43" hasCustomPrompt="1"/>
          </p:nvPr>
        </p:nvSpPr>
        <p:spPr>
          <a:xfrm>
            <a:off x="677002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74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8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33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-2185" y="2075534"/>
            <a:ext cx="7561860" cy="5037815"/>
          </a:xfrm>
          <a:custGeom>
            <a:avLst/>
            <a:gdLst>
              <a:gd name="connsiteX0" fmla="*/ 0 w 7561860"/>
              <a:gd name="connsiteY0" fmla="*/ 0 h 5037815"/>
              <a:gd name="connsiteX1" fmla="*/ 7561860 w 7561860"/>
              <a:gd name="connsiteY1" fmla="*/ 0 h 5037815"/>
              <a:gd name="connsiteX2" fmla="*/ 7561860 w 7561860"/>
              <a:gd name="connsiteY2" fmla="*/ 5037815 h 5037815"/>
              <a:gd name="connsiteX3" fmla="*/ 0 w 7561860"/>
              <a:gd name="connsiteY3" fmla="*/ 5037815 h 503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860" h="5037815">
                <a:moveTo>
                  <a:pt x="0" y="0"/>
                </a:moveTo>
                <a:lnTo>
                  <a:pt x="7561860" y="0"/>
                </a:lnTo>
                <a:lnTo>
                  <a:pt x="7561860" y="5037815"/>
                </a:lnTo>
                <a:lnTo>
                  <a:pt x="0" y="503781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tIns="198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" name="図プレースホルダー 15"/>
          <p:cNvSpPr>
            <a:spLocks noGrp="1"/>
          </p:cNvSpPr>
          <p:nvPr>
            <p:ph type="pic" sz="quarter" idx="12" hasCustomPrompt="1"/>
          </p:nvPr>
        </p:nvSpPr>
        <p:spPr>
          <a:xfrm>
            <a:off x="6201951" y="9236549"/>
            <a:ext cx="1087826" cy="1087826"/>
          </a:xfrm>
          <a:custGeom>
            <a:avLst/>
            <a:gdLst>
              <a:gd name="connsiteX0" fmla="*/ 543913 w 1087826"/>
              <a:gd name="connsiteY0" fmla="*/ 0 h 1087826"/>
              <a:gd name="connsiteX1" fmla="*/ 1087826 w 1087826"/>
              <a:gd name="connsiteY1" fmla="*/ 543913 h 1087826"/>
              <a:gd name="connsiteX2" fmla="*/ 543913 w 1087826"/>
              <a:gd name="connsiteY2" fmla="*/ 1087826 h 1087826"/>
              <a:gd name="connsiteX3" fmla="*/ 0 w 1087826"/>
              <a:gd name="connsiteY3" fmla="*/ 543913 h 1087826"/>
              <a:gd name="connsiteX4" fmla="*/ 543913 w 1087826"/>
              <a:gd name="connsiteY4" fmla="*/ 0 h 10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826" h="1087826">
                <a:moveTo>
                  <a:pt x="543913" y="0"/>
                </a:moveTo>
                <a:cubicBezTo>
                  <a:pt x="844308" y="0"/>
                  <a:pt x="1087826" y="243518"/>
                  <a:pt x="1087826" y="543913"/>
                </a:cubicBezTo>
                <a:cubicBezTo>
                  <a:pt x="1087826" y="844308"/>
                  <a:pt x="844308" y="1087826"/>
                  <a:pt x="543913" y="1087826"/>
                </a:cubicBezTo>
                <a:cubicBezTo>
                  <a:pt x="243518" y="1087826"/>
                  <a:pt x="0" y="844308"/>
                  <a:pt x="0" y="543913"/>
                </a:cubicBezTo>
                <a:cubicBezTo>
                  <a:pt x="0" y="243518"/>
                  <a:pt x="243518" y="0"/>
                  <a:pt x="543913" y="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tIns="144000" anchor="t" anchorCtr="1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503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1" y="9127227"/>
            <a:ext cx="3097927" cy="708229"/>
          </a:xfrm>
        </p:spPr>
        <p:txBody>
          <a:bodyPr>
            <a:noAutofit/>
          </a:bodyPr>
          <a:lstStyle>
            <a:lvl1pPr marL="0" indent="0">
              <a:buNone/>
              <a:defRPr sz="3800" b="1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舞黒町商店街</a:t>
            </a:r>
            <a:endParaRPr kumimoji="1" lang="ja-JP" altLang="en-US" dirty="0"/>
          </a:p>
        </p:txBody>
      </p:sp>
      <p:sp>
        <p:nvSpPr>
          <p:cNvPr id="16" name="テキスト プレースホルダー 3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75513" y="9127228"/>
            <a:ext cx="3975405" cy="372846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〇〇〇市〇〇〇町 </a:t>
            </a:r>
            <a:r>
              <a:rPr kumimoji="1" lang="en-US" altLang="ja-JP" dirty="0" smtClean="0"/>
              <a:t>XXXXX-XXXX-XXX</a:t>
            </a:r>
            <a:endParaRPr kumimoji="1" lang="ja-JP" altLang="en-US" dirty="0"/>
          </a:p>
        </p:txBody>
      </p:sp>
      <p:sp>
        <p:nvSpPr>
          <p:cNvPr id="18" name="テキスト プレースホルダー 3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74883" y="9407005"/>
            <a:ext cx="3099585" cy="370672"/>
          </a:xfrm>
        </p:spPr>
        <p:txBody>
          <a:bodyPr>
            <a:noAutofit/>
          </a:bodyPr>
          <a:lstStyle>
            <a:lvl1pPr marL="0" indent="0" algn="l">
              <a:buNone/>
              <a:defRPr sz="15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http://XXXX_sample.aa.jp</a:t>
            </a:r>
            <a:endParaRPr kumimoji="1" lang="ja-JP" altLang="en-US" dirty="0"/>
          </a:p>
        </p:txBody>
      </p:sp>
      <p:sp>
        <p:nvSpPr>
          <p:cNvPr id="32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79990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9" hasCustomPrompt="1"/>
          </p:nvPr>
        </p:nvSpPr>
        <p:spPr>
          <a:xfrm>
            <a:off x="161473" y="3083446"/>
            <a:ext cx="557538" cy="934887"/>
          </a:xfrm>
        </p:spPr>
        <p:txBody>
          <a:bodyPr>
            <a:noAutofit/>
          </a:bodyPr>
          <a:lstStyle>
            <a:lvl1pPr marL="0" indent="0">
              <a:buNone/>
              <a:defRPr sz="55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3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211419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74" name="テキスト プレースホルダー 33"/>
          <p:cNvSpPr>
            <a:spLocks noGrp="1"/>
          </p:cNvSpPr>
          <p:nvPr>
            <p:ph type="body" sz="quarter" idx="26" hasCustomPrompt="1"/>
          </p:nvPr>
        </p:nvSpPr>
        <p:spPr>
          <a:xfrm>
            <a:off x="456503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00:00</a:t>
            </a:r>
            <a:endParaRPr kumimoji="1" lang="ja-JP" altLang="en-US" dirty="0"/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265752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97181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79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614618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00:00</a:t>
            </a:r>
            <a:endParaRPr kumimoji="1" lang="ja-JP" altLang="en-US" dirty="0"/>
          </a:p>
        </p:txBody>
      </p:sp>
      <p:sp>
        <p:nvSpPr>
          <p:cNvPr id="86" name="テキスト プレースホルダー 85"/>
          <p:cNvSpPr>
            <a:spLocks noGrp="1"/>
          </p:cNvSpPr>
          <p:nvPr>
            <p:ph type="body" sz="quarter" idx="32" hasCustomPrompt="1"/>
          </p:nvPr>
        </p:nvSpPr>
        <p:spPr>
          <a:xfrm>
            <a:off x="208753" y="10283533"/>
            <a:ext cx="7142160" cy="391357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◆主催：〇〇〇市　〇〇〇〇〇〇〇〇〇　◆お問い合わせ：</a:t>
            </a:r>
            <a:r>
              <a:rPr kumimoji="1" lang="en-US" altLang="ja-JP" dirty="0" smtClean="0"/>
              <a:t>00-0000-0000</a:t>
            </a: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87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198696" y="9763808"/>
            <a:ext cx="7152218" cy="372846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ここに注意事項を入れましょう。  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ここに注意事項を入れましょう。  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注意事項を入れましょう。</a:t>
            </a:r>
          </a:p>
        </p:txBody>
      </p:sp>
      <p:sp>
        <p:nvSpPr>
          <p:cNvPr id="88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111320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108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517943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112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4924566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11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1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3B768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イベント　のタイトル</a:t>
            </a:r>
            <a:endParaRPr kumimoji="1" lang="ja-JP" altLang="en-US" dirty="0"/>
          </a:p>
        </p:txBody>
      </p:sp>
      <p:sp>
        <p:nvSpPr>
          <p:cNvPr id="115" name="テキスト プレースホルダー 33"/>
          <p:cNvSpPr>
            <a:spLocks noGrp="1"/>
          </p:cNvSpPr>
          <p:nvPr>
            <p:ph type="body" sz="quarter" idx="38" hasCustomPrompt="1"/>
          </p:nvPr>
        </p:nvSpPr>
        <p:spPr>
          <a:xfrm>
            <a:off x="401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6" name="テキスト プレースホルダー 33"/>
          <p:cNvSpPr>
            <a:spLocks noGrp="1"/>
          </p:cNvSpPr>
          <p:nvPr>
            <p:ph type="body" sz="quarter" idx="39" hasCustomPrompt="1"/>
          </p:nvPr>
        </p:nvSpPr>
        <p:spPr>
          <a:xfrm>
            <a:off x="2984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CF4D7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イベント　のタイトル</a:t>
            </a:r>
            <a:endParaRPr kumimoji="1" lang="ja-JP" altLang="en-US" dirty="0"/>
          </a:p>
        </p:txBody>
      </p:sp>
      <p:sp>
        <p:nvSpPr>
          <p:cNvPr id="117" name="テキスト プレースホルダー 33"/>
          <p:cNvSpPr>
            <a:spLocks noGrp="1"/>
          </p:cNvSpPr>
          <p:nvPr>
            <p:ph type="body" sz="quarter" idx="40" hasCustomPrompt="1"/>
          </p:nvPr>
        </p:nvSpPr>
        <p:spPr>
          <a:xfrm>
            <a:off x="2814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33"/>
          <p:cNvSpPr>
            <a:spLocks noGrp="1"/>
          </p:cNvSpPr>
          <p:nvPr>
            <p:ph type="body" sz="quarter" idx="41" hasCustomPrompt="1"/>
          </p:nvPr>
        </p:nvSpPr>
        <p:spPr>
          <a:xfrm>
            <a:off x="5396964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イベント　のタイトル</a:t>
            </a:r>
            <a:endParaRPr kumimoji="1" lang="ja-JP" altLang="en-US" dirty="0"/>
          </a:p>
        </p:txBody>
      </p:sp>
      <p:sp>
        <p:nvSpPr>
          <p:cNvPr id="119" name="テキスト プレースホルダー 33"/>
          <p:cNvSpPr>
            <a:spLocks noGrp="1"/>
          </p:cNvSpPr>
          <p:nvPr>
            <p:ph type="body" sz="quarter" idx="42" hasCustomPrompt="1"/>
          </p:nvPr>
        </p:nvSpPr>
        <p:spPr>
          <a:xfrm>
            <a:off x="5226418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20" name="テキスト プレースホルダー 33"/>
          <p:cNvSpPr>
            <a:spLocks noGrp="1"/>
          </p:cNvSpPr>
          <p:nvPr>
            <p:ph type="body" sz="quarter" idx="43" hasCustomPrompt="1"/>
          </p:nvPr>
        </p:nvSpPr>
        <p:spPr>
          <a:xfrm>
            <a:off x="401172" y="7164576"/>
            <a:ext cx="5745015" cy="475538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rgbClr val="69AB1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スタンプラリー・抽選会は毎日開催！</a:t>
            </a:r>
            <a:endParaRPr kumimoji="1" lang="ja-JP" altLang="en-US" dirty="0"/>
          </a:p>
        </p:txBody>
      </p:sp>
      <p:sp>
        <p:nvSpPr>
          <p:cNvPr id="121" name="テキスト プレースホルダー 33"/>
          <p:cNvSpPr>
            <a:spLocks noGrp="1"/>
          </p:cNvSpPr>
          <p:nvPr>
            <p:ph type="body" sz="quarter" idx="44" hasCustomPrompt="1"/>
          </p:nvPr>
        </p:nvSpPr>
        <p:spPr>
          <a:xfrm>
            <a:off x="401172" y="7585217"/>
            <a:ext cx="5411552" cy="108264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45" hasCustomPrompt="1"/>
          </p:nvPr>
        </p:nvSpPr>
        <p:spPr>
          <a:xfrm>
            <a:off x="-1548" y="-1588"/>
            <a:ext cx="2006202" cy="2254527"/>
          </a:xfrm>
          <a:custGeom>
            <a:avLst/>
            <a:gdLst>
              <a:gd name="connsiteX0" fmla="*/ 0 w 2006202"/>
              <a:gd name="connsiteY0" fmla="*/ 0 h 2254527"/>
              <a:gd name="connsiteX1" fmla="*/ 1646785 w 2006202"/>
              <a:gd name="connsiteY1" fmla="*/ 0 h 2254527"/>
              <a:gd name="connsiteX2" fmla="*/ 1689261 w 2006202"/>
              <a:gd name="connsiteY2" fmla="*/ 45744 h 2254527"/>
              <a:gd name="connsiteX3" fmla="*/ 1728471 w 2006202"/>
              <a:gd name="connsiteY3" fmla="*/ 94756 h 2254527"/>
              <a:gd name="connsiteX4" fmla="*/ 1764412 w 2006202"/>
              <a:gd name="connsiteY4" fmla="*/ 143767 h 2254527"/>
              <a:gd name="connsiteX5" fmla="*/ 1797087 w 2006202"/>
              <a:gd name="connsiteY5" fmla="*/ 196046 h 2254527"/>
              <a:gd name="connsiteX6" fmla="*/ 1829761 w 2006202"/>
              <a:gd name="connsiteY6" fmla="*/ 248325 h 2254527"/>
              <a:gd name="connsiteX7" fmla="*/ 1859168 w 2006202"/>
              <a:gd name="connsiteY7" fmla="*/ 300604 h 2254527"/>
              <a:gd name="connsiteX8" fmla="*/ 1885307 w 2006202"/>
              <a:gd name="connsiteY8" fmla="*/ 359417 h 2254527"/>
              <a:gd name="connsiteX9" fmla="*/ 1911447 w 2006202"/>
              <a:gd name="connsiteY9" fmla="*/ 414964 h 2254527"/>
              <a:gd name="connsiteX10" fmla="*/ 1931051 w 2006202"/>
              <a:gd name="connsiteY10" fmla="*/ 473777 h 2254527"/>
              <a:gd name="connsiteX11" fmla="*/ 1950656 w 2006202"/>
              <a:gd name="connsiteY11" fmla="*/ 532591 h 2254527"/>
              <a:gd name="connsiteX12" fmla="*/ 1966993 w 2006202"/>
              <a:gd name="connsiteY12" fmla="*/ 594672 h 2254527"/>
              <a:gd name="connsiteX13" fmla="*/ 1980063 w 2006202"/>
              <a:gd name="connsiteY13" fmla="*/ 656754 h 2254527"/>
              <a:gd name="connsiteX14" fmla="*/ 1993132 w 2006202"/>
              <a:gd name="connsiteY14" fmla="*/ 718835 h 2254527"/>
              <a:gd name="connsiteX15" fmla="*/ 1999667 w 2006202"/>
              <a:gd name="connsiteY15" fmla="*/ 784183 h 2254527"/>
              <a:gd name="connsiteX16" fmla="*/ 2006202 w 2006202"/>
              <a:gd name="connsiteY16" fmla="*/ 846265 h 2254527"/>
              <a:gd name="connsiteX17" fmla="*/ 2006202 w 2006202"/>
              <a:gd name="connsiteY17" fmla="*/ 911613 h 2254527"/>
              <a:gd name="connsiteX18" fmla="*/ 2002935 w 2006202"/>
              <a:gd name="connsiteY18" fmla="*/ 983497 h 2254527"/>
              <a:gd name="connsiteX19" fmla="*/ 1999667 w 2006202"/>
              <a:gd name="connsiteY19" fmla="*/ 1048845 h 2254527"/>
              <a:gd name="connsiteX20" fmla="*/ 1989865 w 2006202"/>
              <a:gd name="connsiteY20" fmla="*/ 1117461 h 2254527"/>
              <a:gd name="connsiteX21" fmla="*/ 1980063 w 2006202"/>
              <a:gd name="connsiteY21" fmla="*/ 1182810 h 2254527"/>
              <a:gd name="connsiteX22" fmla="*/ 1963726 w 2006202"/>
              <a:gd name="connsiteY22" fmla="*/ 1248159 h 2254527"/>
              <a:gd name="connsiteX23" fmla="*/ 1947388 w 2006202"/>
              <a:gd name="connsiteY23" fmla="*/ 1310240 h 2254527"/>
              <a:gd name="connsiteX24" fmla="*/ 1924516 w 2006202"/>
              <a:gd name="connsiteY24" fmla="*/ 1372321 h 2254527"/>
              <a:gd name="connsiteX25" fmla="*/ 1901644 w 2006202"/>
              <a:gd name="connsiteY25" fmla="*/ 1434402 h 2254527"/>
              <a:gd name="connsiteX26" fmla="*/ 1875505 w 2006202"/>
              <a:gd name="connsiteY26" fmla="*/ 1493216 h 2254527"/>
              <a:gd name="connsiteX27" fmla="*/ 1846098 w 2006202"/>
              <a:gd name="connsiteY27" fmla="*/ 1552030 h 2254527"/>
              <a:gd name="connsiteX28" fmla="*/ 1813424 w 2006202"/>
              <a:gd name="connsiteY28" fmla="*/ 1607576 h 2254527"/>
              <a:gd name="connsiteX29" fmla="*/ 1777482 w 2006202"/>
              <a:gd name="connsiteY29" fmla="*/ 1663122 h 2254527"/>
              <a:gd name="connsiteX30" fmla="*/ 1741540 w 2006202"/>
              <a:gd name="connsiteY30" fmla="*/ 1715401 h 2254527"/>
              <a:gd name="connsiteX31" fmla="*/ 1699064 w 2006202"/>
              <a:gd name="connsiteY31" fmla="*/ 1764412 h 2254527"/>
              <a:gd name="connsiteX32" fmla="*/ 1656587 w 2006202"/>
              <a:gd name="connsiteY32" fmla="*/ 1813424 h 2254527"/>
              <a:gd name="connsiteX33" fmla="*/ 1614111 w 2006202"/>
              <a:gd name="connsiteY33" fmla="*/ 1862435 h 2254527"/>
              <a:gd name="connsiteX34" fmla="*/ 1568367 w 2006202"/>
              <a:gd name="connsiteY34" fmla="*/ 1904912 h 2254527"/>
              <a:gd name="connsiteX35" fmla="*/ 1519355 w 2006202"/>
              <a:gd name="connsiteY35" fmla="*/ 1947389 h 2254527"/>
              <a:gd name="connsiteX36" fmla="*/ 1467076 w 2006202"/>
              <a:gd name="connsiteY36" fmla="*/ 1986598 h 2254527"/>
              <a:gd name="connsiteX37" fmla="*/ 1414797 w 2006202"/>
              <a:gd name="connsiteY37" fmla="*/ 2025807 h 2254527"/>
              <a:gd name="connsiteX38" fmla="*/ 1362518 w 2006202"/>
              <a:gd name="connsiteY38" fmla="*/ 2058481 h 2254527"/>
              <a:gd name="connsiteX39" fmla="*/ 1303705 w 2006202"/>
              <a:gd name="connsiteY39" fmla="*/ 2091156 h 2254527"/>
              <a:gd name="connsiteX40" fmla="*/ 1248158 w 2006202"/>
              <a:gd name="connsiteY40" fmla="*/ 2120562 h 2254527"/>
              <a:gd name="connsiteX41" fmla="*/ 1186077 w 2006202"/>
              <a:gd name="connsiteY41" fmla="*/ 2146702 h 2254527"/>
              <a:gd name="connsiteX42" fmla="*/ 1127263 w 2006202"/>
              <a:gd name="connsiteY42" fmla="*/ 2172841 h 2254527"/>
              <a:gd name="connsiteX43" fmla="*/ 1065182 w 2006202"/>
              <a:gd name="connsiteY43" fmla="*/ 2192446 h 2254527"/>
              <a:gd name="connsiteX44" fmla="*/ 999834 w 2006202"/>
              <a:gd name="connsiteY44" fmla="*/ 2212051 h 2254527"/>
              <a:gd name="connsiteX45" fmla="*/ 934485 w 2006202"/>
              <a:gd name="connsiteY45" fmla="*/ 2225120 h 2254527"/>
              <a:gd name="connsiteX46" fmla="*/ 869137 w 2006202"/>
              <a:gd name="connsiteY46" fmla="*/ 2238190 h 2254527"/>
              <a:gd name="connsiteX47" fmla="*/ 803788 w 2006202"/>
              <a:gd name="connsiteY47" fmla="*/ 2247992 h 2254527"/>
              <a:gd name="connsiteX48" fmla="*/ 735172 w 2006202"/>
              <a:gd name="connsiteY48" fmla="*/ 2251260 h 2254527"/>
              <a:gd name="connsiteX49" fmla="*/ 666556 w 2006202"/>
              <a:gd name="connsiteY49" fmla="*/ 2254527 h 2254527"/>
              <a:gd name="connsiteX50" fmla="*/ 575068 w 2006202"/>
              <a:gd name="connsiteY50" fmla="*/ 2251260 h 2254527"/>
              <a:gd name="connsiteX51" fmla="*/ 486847 w 2006202"/>
              <a:gd name="connsiteY51" fmla="*/ 2241457 h 2254527"/>
              <a:gd name="connsiteX52" fmla="*/ 398627 w 2006202"/>
              <a:gd name="connsiteY52" fmla="*/ 2228388 h 2254527"/>
              <a:gd name="connsiteX53" fmla="*/ 313673 w 2006202"/>
              <a:gd name="connsiteY53" fmla="*/ 2205516 h 2254527"/>
              <a:gd name="connsiteX54" fmla="*/ 231988 w 2006202"/>
              <a:gd name="connsiteY54" fmla="*/ 2182644 h 2254527"/>
              <a:gd name="connsiteX55" fmla="*/ 150302 w 2006202"/>
              <a:gd name="connsiteY55" fmla="*/ 2149969 h 2254527"/>
              <a:gd name="connsiteX56" fmla="*/ 75151 w 2006202"/>
              <a:gd name="connsiteY56" fmla="*/ 2117295 h 2254527"/>
              <a:gd name="connsiteX57" fmla="*/ 0 w 2006202"/>
              <a:gd name="connsiteY57" fmla="*/ 2074819 h 225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06202" h="2254527">
                <a:moveTo>
                  <a:pt x="0" y="0"/>
                </a:moveTo>
                <a:lnTo>
                  <a:pt x="1646785" y="0"/>
                </a:lnTo>
                <a:lnTo>
                  <a:pt x="1689261" y="45744"/>
                </a:lnTo>
                <a:lnTo>
                  <a:pt x="1728471" y="94756"/>
                </a:lnTo>
                <a:lnTo>
                  <a:pt x="1764412" y="143767"/>
                </a:lnTo>
                <a:lnTo>
                  <a:pt x="1797087" y="196046"/>
                </a:lnTo>
                <a:lnTo>
                  <a:pt x="1829761" y="248325"/>
                </a:lnTo>
                <a:lnTo>
                  <a:pt x="1859168" y="300604"/>
                </a:lnTo>
                <a:lnTo>
                  <a:pt x="1885307" y="359417"/>
                </a:lnTo>
                <a:lnTo>
                  <a:pt x="1911447" y="414964"/>
                </a:lnTo>
                <a:lnTo>
                  <a:pt x="1931051" y="473777"/>
                </a:lnTo>
                <a:lnTo>
                  <a:pt x="1950656" y="532591"/>
                </a:lnTo>
                <a:lnTo>
                  <a:pt x="1966993" y="594672"/>
                </a:lnTo>
                <a:lnTo>
                  <a:pt x="1980063" y="656754"/>
                </a:lnTo>
                <a:lnTo>
                  <a:pt x="1993132" y="718835"/>
                </a:lnTo>
                <a:lnTo>
                  <a:pt x="1999667" y="784183"/>
                </a:lnTo>
                <a:lnTo>
                  <a:pt x="2006202" y="846265"/>
                </a:lnTo>
                <a:lnTo>
                  <a:pt x="2006202" y="911613"/>
                </a:lnTo>
                <a:lnTo>
                  <a:pt x="2002935" y="983497"/>
                </a:lnTo>
                <a:lnTo>
                  <a:pt x="1999667" y="1048845"/>
                </a:lnTo>
                <a:lnTo>
                  <a:pt x="1989865" y="1117461"/>
                </a:lnTo>
                <a:lnTo>
                  <a:pt x="1980063" y="1182810"/>
                </a:lnTo>
                <a:lnTo>
                  <a:pt x="1963726" y="1248159"/>
                </a:lnTo>
                <a:lnTo>
                  <a:pt x="1947388" y="1310240"/>
                </a:lnTo>
                <a:lnTo>
                  <a:pt x="1924516" y="1372321"/>
                </a:lnTo>
                <a:lnTo>
                  <a:pt x="1901644" y="1434402"/>
                </a:lnTo>
                <a:lnTo>
                  <a:pt x="1875505" y="1493216"/>
                </a:lnTo>
                <a:lnTo>
                  <a:pt x="1846098" y="1552030"/>
                </a:lnTo>
                <a:lnTo>
                  <a:pt x="1813424" y="1607576"/>
                </a:lnTo>
                <a:lnTo>
                  <a:pt x="1777482" y="1663122"/>
                </a:lnTo>
                <a:lnTo>
                  <a:pt x="1741540" y="1715401"/>
                </a:lnTo>
                <a:lnTo>
                  <a:pt x="1699064" y="1764412"/>
                </a:lnTo>
                <a:lnTo>
                  <a:pt x="1656587" y="1813424"/>
                </a:lnTo>
                <a:lnTo>
                  <a:pt x="1614111" y="1862435"/>
                </a:lnTo>
                <a:lnTo>
                  <a:pt x="1568367" y="1904912"/>
                </a:lnTo>
                <a:lnTo>
                  <a:pt x="1519355" y="1947389"/>
                </a:lnTo>
                <a:lnTo>
                  <a:pt x="1467076" y="1986598"/>
                </a:lnTo>
                <a:lnTo>
                  <a:pt x="1414797" y="2025807"/>
                </a:lnTo>
                <a:lnTo>
                  <a:pt x="1362518" y="2058481"/>
                </a:lnTo>
                <a:lnTo>
                  <a:pt x="1303705" y="2091156"/>
                </a:lnTo>
                <a:lnTo>
                  <a:pt x="1248158" y="2120562"/>
                </a:lnTo>
                <a:lnTo>
                  <a:pt x="1186077" y="2146702"/>
                </a:lnTo>
                <a:lnTo>
                  <a:pt x="1127263" y="2172841"/>
                </a:lnTo>
                <a:lnTo>
                  <a:pt x="1065182" y="2192446"/>
                </a:lnTo>
                <a:lnTo>
                  <a:pt x="999834" y="2212051"/>
                </a:lnTo>
                <a:lnTo>
                  <a:pt x="934485" y="2225120"/>
                </a:lnTo>
                <a:lnTo>
                  <a:pt x="869137" y="2238190"/>
                </a:lnTo>
                <a:lnTo>
                  <a:pt x="803788" y="2247992"/>
                </a:lnTo>
                <a:lnTo>
                  <a:pt x="735172" y="2251260"/>
                </a:lnTo>
                <a:lnTo>
                  <a:pt x="666556" y="2254527"/>
                </a:lnTo>
                <a:lnTo>
                  <a:pt x="575068" y="2251260"/>
                </a:lnTo>
                <a:lnTo>
                  <a:pt x="486847" y="2241457"/>
                </a:lnTo>
                <a:lnTo>
                  <a:pt x="398627" y="2228388"/>
                </a:lnTo>
                <a:lnTo>
                  <a:pt x="313673" y="2205516"/>
                </a:lnTo>
                <a:lnTo>
                  <a:pt x="231988" y="2182644"/>
                </a:lnTo>
                <a:lnTo>
                  <a:pt x="150302" y="2149969"/>
                </a:lnTo>
                <a:lnTo>
                  <a:pt x="75151" y="2117295"/>
                </a:lnTo>
                <a:lnTo>
                  <a:pt x="0" y="207481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1122525" y="594854"/>
            <a:ext cx="5314612" cy="534155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2800" b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キャッチコピーを入れましょう</a:t>
            </a:r>
            <a:endParaRPr kumimoji="1" lang="ja-JP" altLang="en-US" dirty="0"/>
          </a:p>
        </p:txBody>
      </p:sp>
      <p:sp>
        <p:nvSpPr>
          <p:cNvPr id="137" name="図プレースホルダー 136"/>
          <p:cNvSpPr>
            <a:spLocks noGrp="1"/>
          </p:cNvSpPr>
          <p:nvPr>
            <p:ph type="pic" sz="quarter" idx="46" hasCustomPrompt="1"/>
          </p:nvPr>
        </p:nvSpPr>
        <p:spPr>
          <a:xfrm>
            <a:off x="5858321" y="556187"/>
            <a:ext cx="1920518" cy="1922164"/>
          </a:xfrm>
          <a:prstGeom prst="ellipse">
            <a:avLst/>
          </a:prstGeom>
          <a:blipFill>
            <a:blip r:embed="rId2"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tIns="252000"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8" name="テキスト プレースホルダー 33"/>
          <p:cNvSpPr>
            <a:spLocks noGrp="1"/>
          </p:cNvSpPr>
          <p:nvPr>
            <p:ph type="body" sz="quarter" idx="47" hasCustomPrompt="1"/>
          </p:nvPr>
        </p:nvSpPr>
        <p:spPr>
          <a:xfrm>
            <a:off x="161473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9" name="テキスト プレースホルダー 33"/>
          <p:cNvSpPr>
            <a:spLocks noGrp="1"/>
          </p:cNvSpPr>
          <p:nvPr>
            <p:ph type="body" sz="quarter" idx="48" hasCustomPrompt="1"/>
          </p:nvPr>
        </p:nvSpPr>
        <p:spPr>
          <a:xfrm>
            <a:off x="2565504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0" name="テキスト プレースホルダー 33"/>
          <p:cNvSpPr>
            <a:spLocks noGrp="1"/>
          </p:cNvSpPr>
          <p:nvPr>
            <p:ph type="body" sz="quarter" idx="49" hasCustomPrompt="1"/>
          </p:nvPr>
        </p:nvSpPr>
        <p:spPr>
          <a:xfrm>
            <a:off x="4972127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プレースホルダー 3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79237" y="985184"/>
            <a:ext cx="5923140" cy="239904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rgbClr val="37587D"/>
                </a:solidFill>
                <a:effectLst>
                  <a:glow rad="203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イベント　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322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70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00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5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30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28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98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AFF0-029F-4E28-8117-E460C34D57CE}" type="datetimeFigureOut">
              <a:rPr kumimoji="1" lang="ja-JP" altLang="en-US" smtClean="0"/>
              <a:t>2022/6/3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2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185" y="0"/>
            <a:ext cx="7561859" cy="10691813"/>
          </a:xfrm>
          <a:prstGeom prst="rect">
            <a:avLst/>
          </a:prstGeom>
          <a:gradFill flip="none" rotWithShape="1">
            <a:gsLst>
              <a:gs pos="17000">
                <a:srgbClr val="4D6549"/>
              </a:gs>
              <a:gs pos="12000">
                <a:srgbClr val="273E2E"/>
              </a:gs>
              <a:gs pos="97000">
                <a:srgbClr val="192C2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プレースホルダー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12445"/>
          <a:stretch>
            <a:fillRect/>
          </a:stretch>
        </p:blipFill>
        <p:spPr/>
      </p:pic>
      <p:sp>
        <p:nvSpPr>
          <p:cNvPr id="6" name="テキスト ボックス 5"/>
          <p:cNvSpPr txBox="1"/>
          <p:nvPr/>
        </p:nvSpPr>
        <p:spPr>
          <a:xfrm>
            <a:off x="228623" y="-4030"/>
            <a:ext cx="6184099" cy="222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0"/>
              </a:lnSpc>
            </a:pPr>
            <a:r>
              <a:rPr lang="en-US" altLang="ja-JP" sz="14400" spc="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dern No. 20" panose="02070704070505020303"/>
                <a:cs typeface="Iskoola Pota" panose="020B0502040204020203" pitchFamily="34" charset="0"/>
              </a:rPr>
              <a:t>Party!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08284" y="7250813"/>
            <a:ext cx="8806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b="1" spc="-150" dirty="0" smtClean="0">
                <a:solidFill>
                  <a:schemeClr val="accent4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ハンバーガーを“自分で作る”</a:t>
            </a:r>
            <a:endParaRPr lang="en-US" altLang="ja-JP" sz="4500" b="1" spc="-150" dirty="0" smtClean="0">
              <a:solidFill>
                <a:schemeClr val="accent4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4500" b="1" spc="-150" dirty="0" smtClean="0">
                <a:solidFill>
                  <a:schemeClr val="accent4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新しい形の</a:t>
            </a:r>
            <a:r>
              <a:rPr lang="en-US" altLang="ja-JP" sz="4500" b="1" spc="-150" dirty="0" smtClean="0">
                <a:solidFill>
                  <a:schemeClr val="accent4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BBQ</a:t>
            </a:r>
            <a:r>
              <a:rPr lang="ja-JP" altLang="en-US" sz="4500" b="1" spc="-150" dirty="0" smtClean="0">
                <a:solidFill>
                  <a:schemeClr val="accent4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kumimoji="1" lang="ja-JP" altLang="en-US" sz="4500" b="1" spc="-150" dirty="0">
              <a:solidFill>
                <a:schemeClr val="accent4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623" y="8887965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●まるでアメリカのスポーツバーのような空間で</a:t>
            </a:r>
            <a:r>
              <a:rPr lang="en-US" altLang="ja-JP" dirty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</a:t>
            </a:r>
          </a:p>
          <a:p>
            <a:r>
              <a:rPr lang="ja-JP" altLang="en-US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●</a:t>
            </a:r>
            <a:r>
              <a:rPr lang="ja-JP" altLang="en-US" dirty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スポーツ中継</a:t>
            </a:r>
            <a:r>
              <a:rPr lang="ja-JP" altLang="en-US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を観ながら自分だけのバーガーを！</a:t>
            </a:r>
            <a:endParaRPr kumimoji="1" lang="en-US" altLang="ja-JP" dirty="0" smtClean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623" y="9661289"/>
            <a:ext cx="5850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chemeClr val="accent4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ビールによく合うサイドメニューもご用意！</a:t>
            </a:r>
            <a:endParaRPr kumimoji="1" lang="en-US" altLang="ja-JP" sz="1600" dirty="0" smtClean="0">
              <a:solidFill>
                <a:schemeClr val="accent4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623" y="9943899"/>
            <a:ext cx="570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accent4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お子様には楽しく遊べる英語のゲームもご用意してます</a:t>
            </a:r>
            <a:endParaRPr kumimoji="1" lang="en-US" altLang="ja-JP" sz="1600" dirty="0" smtClean="0">
              <a:solidFill>
                <a:schemeClr val="accent4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6348382" y="494767"/>
            <a:ext cx="1024640" cy="1480874"/>
            <a:chOff x="6109627" y="1974073"/>
            <a:chExt cx="1024640" cy="1480874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6109627" y="1974073"/>
              <a:ext cx="10246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7200" dirty="0">
                  <a:solidFill>
                    <a:srgbClr val="E23A6E"/>
                  </a:solidFill>
                  <a:latin typeface="Modern No. 20" panose="02070704070505020303" pitchFamily="18" charset="0"/>
                  <a:ea typeface="ＭＳ 明朝" panose="02020609040205080304" pitchFamily="17" charset="-128"/>
                </a:rPr>
                <a:t>06</a:t>
              </a:r>
              <a:endParaRPr kumimoji="1" lang="ja-JP" altLang="en-US" sz="7200" dirty="0">
                <a:solidFill>
                  <a:srgbClr val="E23A6E"/>
                </a:solidFill>
                <a:latin typeface="Modern No. 20" panose="02070704070505020303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202602" y="2931727"/>
              <a:ext cx="838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E23A6E"/>
                  </a:solidFill>
                  <a:latin typeface="Modern No. 20" panose="02070704070505020303" pitchFamily="18" charset="0"/>
                  <a:ea typeface="ＭＳ 明朝" panose="02020609040205080304" pitchFamily="17" charset="-128"/>
                </a:rPr>
                <a:t>2022</a:t>
              </a:r>
              <a:endParaRPr kumimoji="1" lang="ja-JP" altLang="en-US" sz="3200" dirty="0">
                <a:solidFill>
                  <a:srgbClr val="E23A6E"/>
                </a:solidFill>
                <a:latin typeface="Modern No. 20" panose="02070704070505020303" pitchFamily="18" charset="0"/>
                <a:ea typeface="ＭＳ 明朝" panose="02020609040205080304" pitchFamily="17" charset="-128"/>
              </a:endParaRPr>
            </a:p>
          </p:txBody>
        </p:sp>
      </p:grpSp>
      <p:pic>
        <p:nvPicPr>
          <p:cNvPr id="2" name="図プレースホルダー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0" b="25010"/>
          <a:stretch>
            <a:fillRect/>
          </a:stretch>
        </p:blipFill>
        <p:spPr>
          <a:xfrm>
            <a:off x="-2185" y="2217539"/>
            <a:ext cx="7561860" cy="4895809"/>
          </a:xfrm>
        </p:spPr>
      </p:pic>
    </p:spTree>
    <p:extLst>
      <p:ext uri="{BB962C8B-B14F-4D97-AF65-F5344CB8AC3E}">
        <p14:creationId xmlns:p14="http://schemas.microsoft.com/office/powerpoint/2010/main" val="38778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-1" y="0"/>
            <a:ext cx="7559675" cy="106918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82" y="-4694"/>
            <a:ext cx="7559675" cy="10691813"/>
          </a:xfrm>
          <a:prstGeom prst="rect">
            <a:avLst/>
          </a:prstGeom>
          <a:gradFill>
            <a:gsLst>
              <a:gs pos="48000">
                <a:srgbClr val="FCFEA8">
                  <a:alpha val="60000"/>
                </a:srgbClr>
              </a:gs>
              <a:gs pos="0">
                <a:schemeClr val="accent4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プレースホルダー 4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2110"/>
            <a:ext cx="2521901" cy="2131304"/>
          </a:xfrm>
        </p:spPr>
      </p:pic>
      <p:pic>
        <p:nvPicPr>
          <p:cNvPr id="6" name="図プレースホルダー 5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19136"/>
          <a:stretch>
            <a:fillRect/>
          </a:stretch>
        </p:blipFill>
        <p:spPr/>
      </p:pic>
      <p:pic>
        <p:nvPicPr>
          <p:cNvPr id="7" name="図プレースホルダー 6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r="4409"/>
          <a:stretch>
            <a:fillRect/>
          </a:stretch>
        </p:blipFill>
        <p:spPr/>
      </p:pic>
      <p:pic>
        <p:nvPicPr>
          <p:cNvPr id="8" name="図プレースホルダー 7"/>
          <p:cNvPicPr>
            <a:picLocks noGrp="1" noChangeAspect="1"/>
          </p:cNvPicPr>
          <p:nvPr>
            <p:ph type="pic" sz="quarter" idx="2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19155"/>
          <a:stretch>
            <a:fillRect/>
          </a:stretch>
        </p:blipFill>
        <p:spPr/>
      </p:pic>
      <p:pic>
        <p:nvPicPr>
          <p:cNvPr id="10" name="図プレースホルダー 9"/>
          <p:cNvPicPr>
            <a:picLocks noGrp="1" noChangeAspect="1"/>
          </p:cNvPicPr>
          <p:nvPr>
            <p:ph type="pic" sz="quarter" idx="2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12138"/>
          <a:stretch>
            <a:fillRect/>
          </a:stretch>
        </p:blipFill>
        <p:spPr/>
      </p:pic>
      <p:pic>
        <p:nvPicPr>
          <p:cNvPr id="11" name="図プレースホルダー 10"/>
          <p:cNvPicPr>
            <a:picLocks noGrp="1" noChangeAspect="1"/>
          </p:cNvPicPr>
          <p:nvPr>
            <p:ph type="pic" sz="quarter" idx="2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3" b="13983"/>
          <a:stretch>
            <a:fillRect/>
          </a:stretch>
        </p:blipFill>
        <p:spPr/>
      </p:pic>
      <p:grpSp>
        <p:nvGrpSpPr>
          <p:cNvPr id="186" name="グループ化 185"/>
          <p:cNvGrpSpPr/>
          <p:nvPr/>
        </p:nvGrpSpPr>
        <p:grpSpPr>
          <a:xfrm>
            <a:off x="2559129" y="5949058"/>
            <a:ext cx="782517" cy="770588"/>
            <a:chOff x="-9446563" y="6603771"/>
            <a:chExt cx="947402" cy="932960"/>
          </a:xfrm>
        </p:grpSpPr>
        <p:sp>
          <p:nvSpPr>
            <p:cNvPr id="187" name="Freeform 5"/>
            <p:cNvSpPr>
              <a:spLocks/>
            </p:cNvSpPr>
            <p:nvPr userDrawn="1"/>
          </p:nvSpPr>
          <p:spPr bwMode="auto">
            <a:xfrm>
              <a:off x="-9446563" y="6603771"/>
              <a:ext cx="947402" cy="932960"/>
            </a:xfrm>
            <a:custGeom>
              <a:avLst/>
              <a:gdLst>
                <a:gd name="T0" fmla="*/ 656 w 656"/>
                <a:gd name="T1" fmla="*/ 322 h 646"/>
                <a:gd name="T2" fmla="*/ 604 w 656"/>
                <a:gd name="T3" fmla="*/ 372 h 646"/>
                <a:gd name="T4" fmla="*/ 636 w 656"/>
                <a:gd name="T5" fmla="*/ 436 h 646"/>
                <a:gd name="T6" fmla="*/ 570 w 656"/>
                <a:gd name="T7" fmla="*/ 462 h 646"/>
                <a:gd name="T8" fmla="*/ 580 w 656"/>
                <a:gd name="T9" fmla="*/ 534 h 646"/>
                <a:gd name="T10" fmla="*/ 508 w 656"/>
                <a:gd name="T11" fmla="*/ 538 h 646"/>
                <a:gd name="T12" fmla="*/ 492 w 656"/>
                <a:gd name="T13" fmla="*/ 606 h 646"/>
                <a:gd name="T14" fmla="*/ 424 w 656"/>
                <a:gd name="T15" fmla="*/ 586 h 646"/>
                <a:gd name="T16" fmla="*/ 384 w 656"/>
                <a:gd name="T17" fmla="*/ 646 h 646"/>
                <a:gd name="T18" fmla="*/ 328 w 656"/>
                <a:gd name="T19" fmla="*/ 602 h 646"/>
                <a:gd name="T20" fmla="*/ 272 w 656"/>
                <a:gd name="T21" fmla="*/ 646 h 646"/>
                <a:gd name="T22" fmla="*/ 232 w 656"/>
                <a:gd name="T23" fmla="*/ 586 h 646"/>
                <a:gd name="T24" fmla="*/ 164 w 656"/>
                <a:gd name="T25" fmla="*/ 606 h 646"/>
                <a:gd name="T26" fmla="*/ 148 w 656"/>
                <a:gd name="T27" fmla="*/ 538 h 646"/>
                <a:gd name="T28" fmla="*/ 76 w 656"/>
                <a:gd name="T29" fmla="*/ 534 h 646"/>
                <a:gd name="T30" fmla="*/ 86 w 656"/>
                <a:gd name="T31" fmla="*/ 462 h 646"/>
                <a:gd name="T32" fmla="*/ 20 w 656"/>
                <a:gd name="T33" fmla="*/ 436 h 646"/>
                <a:gd name="T34" fmla="*/ 52 w 656"/>
                <a:gd name="T35" fmla="*/ 372 h 646"/>
                <a:gd name="T36" fmla="*/ 0 w 656"/>
                <a:gd name="T37" fmla="*/ 322 h 646"/>
                <a:gd name="T38" fmla="*/ 52 w 656"/>
                <a:gd name="T39" fmla="*/ 274 h 646"/>
                <a:gd name="T40" fmla="*/ 20 w 656"/>
                <a:gd name="T41" fmla="*/ 210 h 646"/>
                <a:gd name="T42" fmla="*/ 86 w 656"/>
                <a:gd name="T43" fmla="*/ 182 h 646"/>
                <a:gd name="T44" fmla="*/ 76 w 656"/>
                <a:gd name="T45" fmla="*/ 112 h 646"/>
                <a:gd name="T46" fmla="*/ 148 w 656"/>
                <a:gd name="T47" fmla="*/ 108 h 646"/>
                <a:gd name="T48" fmla="*/ 164 w 656"/>
                <a:gd name="T49" fmla="*/ 38 h 646"/>
                <a:gd name="T50" fmla="*/ 232 w 656"/>
                <a:gd name="T51" fmla="*/ 60 h 646"/>
                <a:gd name="T52" fmla="*/ 272 w 656"/>
                <a:gd name="T53" fmla="*/ 0 h 646"/>
                <a:gd name="T54" fmla="*/ 328 w 656"/>
                <a:gd name="T55" fmla="*/ 42 h 646"/>
                <a:gd name="T56" fmla="*/ 384 w 656"/>
                <a:gd name="T57" fmla="*/ 0 h 646"/>
                <a:gd name="T58" fmla="*/ 424 w 656"/>
                <a:gd name="T59" fmla="*/ 60 h 646"/>
                <a:gd name="T60" fmla="*/ 492 w 656"/>
                <a:gd name="T61" fmla="*/ 38 h 646"/>
                <a:gd name="T62" fmla="*/ 508 w 656"/>
                <a:gd name="T63" fmla="*/ 108 h 646"/>
                <a:gd name="T64" fmla="*/ 580 w 656"/>
                <a:gd name="T65" fmla="*/ 112 h 646"/>
                <a:gd name="T66" fmla="*/ 570 w 656"/>
                <a:gd name="T67" fmla="*/ 182 h 646"/>
                <a:gd name="T68" fmla="*/ 636 w 656"/>
                <a:gd name="T69" fmla="*/ 210 h 646"/>
                <a:gd name="T70" fmla="*/ 604 w 656"/>
                <a:gd name="T71" fmla="*/ 274 h 646"/>
                <a:gd name="T72" fmla="*/ 656 w 656"/>
                <a:gd name="T73" fmla="*/ 32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" h="646">
                  <a:moveTo>
                    <a:pt x="656" y="322"/>
                  </a:moveTo>
                  <a:lnTo>
                    <a:pt x="604" y="372"/>
                  </a:lnTo>
                  <a:lnTo>
                    <a:pt x="636" y="436"/>
                  </a:lnTo>
                  <a:lnTo>
                    <a:pt x="570" y="462"/>
                  </a:lnTo>
                  <a:lnTo>
                    <a:pt x="580" y="534"/>
                  </a:lnTo>
                  <a:lnTo>
                    <a:pt x="508" y="538"/>
                  </a:lnTo>
                  <a:lnTo>
                    <a:pt x="492" y="606"/>
                  </a:lnTo>
                  <a:lnTo>
                    <a:pt x="424" y="586"/>
                  </a:lnTo>
                  <a:lnTo>
                    <a:pt x="384" y="646"/>
                  </a:lnTo>
                  <a:lnTo>
                    <a:pt x="328" y="602"/>
                  </a:lnTo>
                  <a:lnTo>
                    <a:pt x="272" y="646"/>
                  </a:lnTo>
                  <a:lnTo>
                    <a:pt x="232" y="586"/>
                  </a:lnTo>
                  <a:lnTo>
                    <a:pt x="164" y="606"/>
                  </a:lnTo>
                  <a:lnTo>
                    <a:pt x="148" y="538"/>
                  </a:lnTo>
                  <a:lnTo>
                    <a:pt x="76" y="534"/>
                  </a:lnTo>
                  <a:lnTo>
                    <a:pt x="86" y="462"/>
                  </a:lnTo>
                  <a:lnTo>
                    <a:pt x="20" y="436"/>
                  </a:lnTo>
                  <a:lnTo>
                    <a:pt x="52" y="372"/>
                  </a:lnTo>
                  <a:lnTo>
                    <a:pt x="0" y="322"/>
                  </a:lnTo>
                  <a:lnTo>
                    <a:pt x="52" y="274"/>
                  </a:lnTo>
                  <a:lnTo>
                    <a:pt x="20" y="210"/>
                  </a:lnTo>
                  <a:lnTo>
                    <a:pt x="86" y="182"/>
                  </a:lnTo>
                  <a:lnTo>
                    <a:pt x="76" y="112"/>
                  </a:lnTo>
                  <a:lnTo>
                    <a:pt x="148" y="108"/>
                  </a:lnTo>
                  <a:lnTo>
                    <a:pt x="164" y="38"/>
                  </a:lnTo>
                  <a:lnTo>
                    <a:pt x="232" y="60"/>
                  </a:lnTo>
                  <a:lnTo>
                    <a:pt x="272" y="0"/>
                  </a:lnTo>
                  <a:lnTo>
                    <a:pt x="328" y="42"/>
                  </a:lnTo>
                  <a:lnTo>
                    <a:pt x="384" y="0"/>
                  </a:lnTo>
                  <a:lnTo>
                    <a:pt x="424" y="60"/>
                  </a:lnTo>
                  <a:lnTo>
                    <a:pt x="492" y="38"/>
                  </a:lnTo>
                  <a:lnTo>
                    <a:pt x="508" y="108"/>
                  </a:lnTo>
                  <a:lnTo>
                    <a:pt x="580" y="112"/>
                  </a:lnTo>
                  <a:lnTo>
                    <a:pt x="570" y="182"/>
                  </a:lnTo>
                  <a:lnTo>
                    <a:pt x="636" y="210"/>
                  </a:lnTo>
                  <a:lnTo>
                    <a:pt x="604" y="274"/>
                  </a:lnTo>
                  <a:lnTo>
                    <a:pt x="656" y="3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89" name="テキスト ボックス 188"/>
            <p:cNvSpPr txBox="1"/>
            <p:nvPr/>
          </p:nvSpPr>
          <p:spPr>
            <a:xfrm>
              <a:off x="-9355953" y="6753520"/>
              <a:ext cx="794165" cy="633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FFFF00"/>
                  </a:solidFill>
                </a:rPr>
                <a:t>GOOD</a:t>
              </a:r>
            </a:p>
            <a:p>
              <a:pPr algn="ctr"/>
              <a:r>
                <a:rPr kumimoji="1" lang="en-US" altLang="ja-JP" sz="1400" b="1" dirty="0">
                  <a:solidFill>
                    <a:srgbClr val="FFFF00"/>
                  </a:solidFill>
                </a:rPr>
                <a:t>DEAL</a:t>
              </a:r>
              <a:endParaRPr kumimoji="1" lang="ja-JP" alt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124250" y="4220135"/>
            <a:ext cx="734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ARIZONA</a:t>
            </a:r>
            <a:r>
              <a:rPr lang="ja-JP" altLang="en-US" sz="4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40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限定</a:t>
            </a:r>
            <a:r>
              <a:rPr kumimoji="1" lang="en-US" altLang="ja-JP" sz="40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</a:t>
            </a:r>
            <a:endParaRPr kumimoji="1" lang="ja-JP" altLang="en-US" sz="40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70C0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9605648"/>
            <a:ext cx="7559675" cy="1090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59" name="テキスト プレースホルダー 258"/>
          <p:cNvSpPr>
            <a:spLocks noGrp="1"/>
          </p:cNvSpPr>
          <p:nvPr>
            <p:ph type="body" sz="quarter" idx="10"/>
          </p:nvPr>
        </p:nvSpPr>
        <p:spPr>
          <a:xfrm>
            <a:off x="84295" y="9928900"/>
            <a:ext cx="3738151" cy="700133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営業時間 </a:t>
            </a:r>
            <a:r>
              <a:rPr kumimoji="1" lang="en-US" altLang="ja-JP" dirty="0" smtClean="0"/>
              <a:t>17:00</a:t>
            </a:r>
            <a:r>
              <a:rPr kumimoji="1" lang="ja-JP" altLang="en-US" dirty="0" smtClean="0"/>
              <a:t>～</a:t>
            </a:r>
            <a:endParaRPr kumimoji="1" lang="ja-JP" altLang="en-US" dirty="0"/>
          </a:p>
        </p:txBody>
      </p:sp>
      <p:sp>
        <p:nvSpPr>
          <p:cNvPr id="260" name="テキスト プレースホルダー 259"/>
          <p:cNvSpPr>
            <a:spLocks noGrp="1"/>
          </p:cNvSpPr>
          <p:nvPr>
            <p:ph type="body" sz="quarter" idx="11"/>
          </p:nvPr>
        </p:nvSpPr>
        <p:spPr>
          <a:xfrm>
            <a:off x="84295" y="9260789"/>
            <a:ext cx="5771809" cy="460125"/>
          </a:xfrm>
        </p:spPr>
        <p:txBody>
          <a:bodyPr/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お子様用にカードゲームをご用意しております！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78" name="テキスト プレースホルダー 27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1" lang="en-US" altLang="ja-JP" dirty="0" smtClean="0"/>
              <a:t>1,550</a:t>
            </a:r>
            <a:endParaRPr kumimoji="1" lang="ja-JP" altLang="en-US" dirty="0"/>
          </a:p>
        </p:txBody>
      </p:sp>
      <p:sp>
        <p:nvSpPr>
          <p:cNvPr id="280" name="テキスト プレースホルダー 27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 smtClean="0"/>
              <a:t>1,350</a:t>
            </a:r>
            <a:endParaRPr kumimoji="1" lang="ja-JP" altLang="en-US" dirty="0"/>
          </a:p>
        </p:txBody>
      </p:sp>
      <p:sp>
        <p:nvSpPr>
          <p:cNvPr id="284" name="テキスト プレースホルダー 28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dirty="0" smtClean="0"/>
              <a:t>650</a:t>
            </a:r>
          </a:p>
        </p:txBody>
      </p:sp>
      <p:sp>
        <p:nvSpPr>
          <p:cNvPr id="286" name="テキスト プレースホルダー 28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kumimoji="1" lang="en-US" altLang="ja-JP" dirty="0" smtClean="0"/>
              <a:t>750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" y="459041"/>
            <a:ext cx="4949668" cy="1718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テキスト ボックス 18"/>
          <p:cNvSpPr txBox="1"/>
          <p:nvPr/>
        </p:nvSpPr>
        <p:spPr>
          <a:xfrm>
            <a:off x="198974" y="2647208"/>
            <a:ext cx="4125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n>
                  <a:noFill/>
                </a:ln>
                <a:solidFill>
                  <a:srgbClr val="FF317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スペシャル 　　</a:t>
            </a:r>
            <a:r>
              <a:rPr lang="ja-JP" altLang="en-US" sz="1600" b="1" dirty="0" smtClean="0">
                <a:solidFill>
                  <a:srgbClr val="FF317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ディナー</a:t>
            </a:r>
            <a:endParaRPr kumimoji="1" lang="ja-JP" altLang="en-US" sz="1600" b="1" dirty="0">
              <a:ln>
                <a:noFill/>
              </a:ln>
              <a:solidFill>
                <a:srgbClr val="FF317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798898"/>
            <a:ext cx="7559674" cy="471801"/>
          </a:xfrm>
          <a:prstGeom prst="rect">
            <a:avLst/>
          </a:prstGeom>
          <a:solidFill>
            <a:srgbClr val="F61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フリーフォーム 22"/>
          <p:cNvSpPr/>
          <p:nvPr/>
        </p:nvSpPr>
        <p:spPr>
          <a:xfrm rot="15539876">
            <a:off x="5107478" y="-35070"/>
            <a:ext cx="1962429" cy="2352268"/>
          </a:xfrm>
          <a:custGeom>
            <a:avLst/>
            <a:gdLst>
              <a:gd name="connsiteX0" fmla="*/ 2096383 w 2305246"/>
              <a:gd name="connsiteY0" fmla="*/ 2272100 h 2763185"/>
              <a:gd name="connsiteX1" fmla="*/ 491086 w 2305246"/>
              <a:gd name="connsiteY1" fmla="*/ 2554322 h 2763185"/>
              <a:gd name="connsiteX2" fmla="*/ 208863 w 2305246"/>
              <a:gd name="connsiteY2" fmla="*/ 949025 h 2763185"/>
              <a:gd name="connsiteX3" fmla="*/ 638098 w 2305246"/>
              <a:gd name="connsiteY3" fmla="*/ 579017 h 2763185"/>
              <a:gd name="connsiteX4" fmla="*/ 672697 w 2305246"/>
              <a:gd name="connsiteY4" fmla="*/ 563835 h 2763185"/>
              <a:gd name="connsiteX5" fmla="*/ 878151 w 2305246"/>
              <a:gd name="connsiteY5" fmla="*/ 0 h 2763185"/>
              <a:gd name="connsiteX6" fmla="*/ 1047047 w 2305246"/>
              <a:gd name="connsiteY6" fmla="*/ 463510 h 2763185"/>
              <a:gd name="connsiteX7" fmla="*/ 1062779 w 2305246"/>
              <a:gd name="connsiteY7" fmla="*/ 461512 h 2763185"/>
              <a:gd name="connsiteX8" fmla="*/ 1814161 w 2305246"/>
              <a:gd name="connsiteY8" fmla="*/ 666803 h 2763185"/>
              <a:gd name="connsiteX9" fmla="*/ 2096383 w 2305246"/>
              <a:gd name="connsiteY9" fmla="*/ 2272100 h 276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246" h="2763185">
                <a:moveTo>
                  <a:pt x="2096383" y="2272100"/>
                </a:moveTo>
                <a:cubicBezTo>
                  <a:pt x="1731026" y="2793324"/>
                  <a:pt x="1012310" y="2919679"/>
                  <a:pt x="491086" y="2554322"/>
                </a:cubicBezTo>
                <a:cubicBezTo>
                  <a:pt x="-30138" y="2188965"/>
                  <a:pt x="-156494" y="1470249"/>
                  <a:pt x="208863" y="949025"/>
                </a:cubicBezTo>
                <a:cubicBezTo>
                  <a:pt x="323037" y="786142"/>
                  <a:pt x="471719" y="661821"/>
                  <a:pt x="638098" y="579017"/>
                </a:cubicBezTo>
                <a:lnTo>
                  <a:pt x="672697" y="563835"/>
                </a:lnTo>
                <a:lnTo>
                  <a:pt x="878151" y="0"/>
                </a:lnTo>
                <a:lnTo>
                  <a:pt x="1047047" y="463510"/>
                </a:lnTo>
                <a:lnTo>
                  <a:pt x="1062779" y="461512"/>
                </a:lnTo>
                <a:cubicBezTo>
                  <a:pt x="1320288" y="441232"/>
                  <a:pt x="1586125" y="506959"/>
                  <a:pt x="1814161" y="666803"/>
                </a:cubicBezTo>
                <a:cubicBezTo>
                  <a:pt x="2335385" y="1032159"/>
                  <a:pt x="2461740" y="1750875"/>
                  <a:pt x="2096383" y="227210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rgbClr val="FF31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574013" y="6281749"/>
            <a:ext cx="45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>
                  <a:noFill/>
                </a:ln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ja-JP" altLang="en-US" sz="2400" b="1" dirty="0">
              <a:ln>
                <a:noFill/>
              </a:ln>
              <a:solidFill>
                <a:srgbClr val="D20000"/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111473" y="6281749"/>
            <a:ext cx="45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>
                  <a:noFill/>
                </a:ln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ja-JP" altLang="en-US" sz="2400" b="1" dirty="0">
              <a:ln>
                <a:noFill/>
              </a:ln>
              <a:solidFill>
                <a:srgbClr val="D20000"/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574013" y="8372169"/>
            <a:ext cx="45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>
                  <a:noFill/>
                </a:ln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ja-JP" altLang="en-US" sz="2400" b="1" dirty="0">
              <a:ln>
                <a:noFill/>
              </a:ln>
              <a:solidFill>
                <a:srgbClr val="D20000"/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111473" y="8372169"/>
            <a:ext cx="45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>
                  <a:noFill/>
                </a:ln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ja-JP" altLang="en-US" sz="2400" b="1" dirty="0">
              <a:ln>
                <a:noFill/>
              </a:ln>
              <a:solidFill>
                <a:srgbClr val="D20000"/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6" name="テキスト プレースホルダー 275"/>
          <p:cNvSpPr>
            <a:spLocks noGrp="1"/>
          </p:cNvSpPr>
          <p:nvPr>
            <p:ph type="body" sz="quarter" idx="27"/>
          </p:nvPr>
        </p:nvSpPr>
        <p:spPr>
          <a:xfrm>
            <a:off x="-82533" y="8833834"/>
            <a:ext cx="7642206" cy="468715"/>
          </a:xfrm>
        </p:spPr>
        <p:txBody>
          <a:bodyPr/>
          <a:lstStyle/>
          <a:p>
            <a:r>
              <a:rPr lang="ja-JP" altLang="en-US" dirty="0"/>
              <a:t>アメリカ</a:t>
            </a:r>
            <a:r>
              <a:rPr lang="ja-JP" altLang="en-US" dirty="0" smtClean="0"/>
              <a:t>のスポーツ中継を観ながらお食事楽しみましょう！</a:t>
            </a:r>
            <a:endParaRPr kumimoji="1" lang="ja-JP" altLang="en-US" dirty="0"/>
          </a:p>
        </p:txBody>
      </p:sp>
      <p:sp>
        <p:nvSpPr>
          <p:cNvPr id="267" name="テキスト プレースホルダー 266"/>
          <p:cNvSpPr>
            <a:spLocks noGrp="1"/>
          </p:cNvSpPr>
          <p:nvPr>
            <p:ph type="body" sz="quarter" idx="18"/>
          </p:nvPr>
        </p:nvSpPr>
        <p:spPr>
          <a:xfrm>
            <a:off x="5033963" y="646931"/>
            <a:ext cx="2489153" cy="1342829"/>
          </a:xfrm>
        </p:spPr>
        <p:txBody>
          <a:bodyPr>
            <a:noAutofit/>
          </a:bodyPr>
          <a:lstStyle/>
          <a:p>
            <a:r>
              <a:rPr lang="ja-JP" altLang="en-US" sz="2400" dirty="0" smtClean="0">
                <a:solidFill>
                  <a:srgbClr val="00B0F0"/>
                </a:solidFill>
              </a:rPr>
              <a:t>ハンバーガー　　　を自分で作ってみよう！！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3" y="2953736"/>
            <a:ext cx="3778431" cy="1253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14" y="2899171"/>
            <a:ext cx="3642559" cy="1320964"/>
          </a:xfrm>
          <a:prstGeom prst="rect">
            <a:avLst/>
          </a:prstGeom>
          <a:noFill/>
          <a:effectLst>
            <a:outerShdw blurRad="63500" sx="114000" sy="114000" algn="ctr" rotWithShape="0">
              <a:srgbClr val="0070C0">
                <a:alpha val="40000"/>
              </a:srgbClr>
            </a:outerShdw>
          </a:effectLst>
        </p:spPr>
      </p:pic>
      <p:sp>
        <p:nvSpPr>
          <p:cNvPr id="263" name="テキスト プレースホルダー 262"/>
          <p:cNvSpPr>
            <a:spLocks noGrp="1"/>
          </p:cNvSpPr>
          <p:nvPr>
            <p:ph type="body" sz="quarter" idx="14"/>
          </p:nvPr>
        </p:nvSpPr>
        <p:spPr>
          <a:xfrm>
            <a:off x="5313060" y="2253366"/>
            <a:ext cx="630101" cy="540430"/>
          </a:xfrm>
        </p:spPr>
        <p:txBody>
          <a:bodyPr/>
          <a:lstStyle/>
          <a:p>
            <a:r>
              <a:rPr kumimoji="1" lang="en-US" altLang="ja-JP" sz="2800" dirty="0" smtClean="0"/>
              <a:t>19</a:t>
            </a:r>
            <a:endParaRPr kumimoji="1" lang="ja-JP" altLang="en-US" sz="2800" dirty="0"/>
          </a:p>
        </p:txBody>
      </p:sp>
      <p:sp>
        <p:nvSpPr>
          <p:cNvPr id="262" name="テキスト プレースホルダー 26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66" name="円/楕円 65"/>
          <p:cNvSpPr/>
          <p:nvPr/>
        </p:nvSpPr>
        <p:spPr>
          <a:xfrm>
            <a:off x="5856104" y="2361293"/>
            <a:ext cx="324577" cy="324577"/>
          </a:xfrm>
          <a:prstGeom prst="ellipse">
            <a:avLst/>
          </a:prstGeom>
          <a:solidFill>
            <a:srgbClr val="FF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68" name="二等辺三角形 67"/>
          <p:cNvSpPr/>
          <p:nvPr/>
        </p:nvSpPr>
        <p:spPr>
          <a:xfrm rot="5400000">
            <a:off x="6337181" y="2380000"/>
            <a:ext cx="363654" cy="18585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noFill/>
              </a:ln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087003" y="2177652"/>
            <a:ext cx="42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endParaRPr kumimoji="1" lang="ja-JP" altLang="en-US" sz="36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4" name="テキスト プレースホルダー 26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7" name="テキスト プレースホルダー 276"/>
          <p:cNvSpPr>
            <a:spLocks noGrp="1"/>
          </p:cNvSpPr>
          <p:nvPr>
            <p:ph type="body" sz="quarter" idx="28"/>
          </p:nvPr>
        </p:nvSpPr>
        <p:spPr>
          <a:xfrm>
            <a:off x="2559129" y="5772079"/>
            <a:ext cx="2388646" cy="509670"/>
          </a:xfrm>
        </p:spPr>
        <p:txBody>
          <a:bodyPr>
            <a:normAutofit/>
          </a:bodyPr>
          <a:lstStyle/>
          <a:p>
            <a:r>
              <a:rPr lang="en-US" altLang="ja-JP" sz="1300" dirty="0">
                <a:solidFill>
                  <a:srgbClr val="FF0000"/>
                </a:solidFill>
              </a:rPr>
              <a:t>OWN</a:t>
            </a:r>
            <a:r>
              <a:rPr lang="ja-JP" altLang="en-US" sz="1300" dirty="0">
                <a:solidFill>
                  <a:srgbClr val="FF0000"/>
                </a:solidFill>
              </a:rPr>
              <a:t>バーガーセット　             ビール</a:t>
            </a:r>
            <a:r>
              <a:rPr lang="ja-JP" altLang="en-US" sz="1300" dirty="0" smtClean="0">
                <a:solidFill>
                  <a:srgbClr val="FF0000"/>
                </a:solidFill>
              </a:rPr>
              <a:t>付き</a:t>
            </a:r>
            <a:endParaRPr lang="ja-JP" altLang="en-US" sz="1300" dirty="0">
              <a:solidFill>
                <a:srgbClr val="FF0000"/>
              </a:solidFill>
            </a:endParaRPr>
          </a:p>
        </p:txBody>
      </p:sp>
      <p:sp>
        <p:nvSpPr>
          <p:cNvPr id="279" name="テキスト プレースホルダー 278"/>
          <p:cNvSpPr>
            <a:spLocks noGrp="1"/>
          </p:cNvSpPr>
          <p:nvPr>
            <p:ph type="body" sz="quarter" idx="30"/>
          </p:nvPr>
        </p:nvSpPr>
        <p:spPr>
          <a:xfrm>
            <a:off x="5414212" y="5782334"/>
            <a:ext cx="2145746" cy="517597"/>
          </a:xfrm>
        </p:spPr>
        <p:txBody>
          <a:bodyPr>
            <a:noAutofit/>
          </a:bodyPr>
          <a:lstStyle/>
          <a:p>
            <a:r>
              <a:rPr lang="en-US" altLang="ja-JP" sz="1300" dirty="0" smtClean="0">
                <a:solidFill>
                  <a:srgbClr val="FF0000"/>
                </a:solidFill>
              </a:rPr>
              <a:t>OWN</a:t>
            </a:r>
            <a:r>
              <a:rPr lang="ja-JP" altLang="en-US" sz="1300" dirty="0" smtClean="0">
                <a:solidFill>
                  <a:srgbClr val="FF0000"/>
                </a:solidFill>
              </a:rPr>
              <a:t>バーガーセット　             ソフトドリンク付き</a:t>
            </a:r>
            <a:endParaRPr kumimoji="1" lang="ja-JP" altLang="en-US" sz="1300" dirty="0">
              <a:solidFill>
                <a:srgbClr val="FF0000"/>
              </a:solidFill>
            </a:endParaRPr>
          </a:p>
        </p:txBody>
      </p:sp>
      <p:sp>
        <p:nvSpPr>
          <p:cNvPr id="281" name="テキスト プレースホルダー 280"/>
          <p:cNvSpPr>
            <a:spLocks noGrp="1"/>
          </p:cNvSpPr>
          <p:nvPr>
            <p:ph type="body" sz="quarter" idx="32"/>
          </p:nvPr>
        </p:nvSpPr>
        <p:spPr>
          <a:xfrm>
            <a:off x="138683" y="8272022"/>
            <a:ext cx="2255601" cy="526876"/>
          </a:xfrm>
        </p:spPr>
        <p:txBody>
          <a:bodyPr>
            <a:normAutofit/>
          </a:bodyPr>
          <a:lstStyle/>
          <a:p>
            <a:pPr algn="ctr"/>
            <a:r>
              <a:rPr lang="ja-JP" altLang="en-US" sz="1300" dirty="0" smtClean="0">
                <a:solidFill>
                  <a:srgbClr val="FF0000"/>
                </a:solidFill>
              </a:rPr>
              <a:t>バーガーセットにはベイクドポテトが付きます</a:t>
            </a:r>
            <a:endParaRPr kumimoji="1" lang="ja-JP" altLang="en-US" sz="1300" dirty="0">
              <a:solidFill>
                <a:srgbClr val="FF0000"/>
              </a:solidFill>
            </a:endParaRPr>
          </a:p>
        </p:txBody>
      </p:sp>
      <p:sp>
        <p:nvSpPr>
          <p:cNvPr id="283" name="テキスト プレースホルダー 282"/>
          <p:cNvSpPr>
            <a:spLocks noGrp="1"/>
          </p:cNvSpPr>
          <p:nvPr>
            <p:ph type="body" sz="quarter" idx="34"/>
          </p:nvPr>
        </p:nvSpPr>
        <p:spPr>
          <a:xfrm>
            <a:off x="3304487" y="7934053"/>
            <a:ext cx="1729476" cy="37041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</a:rPr>
              <a:t>ナチョス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85" name="テキスト プレースホルダー 284"/>
          <p:cNvSpPr>
            <a:spLocks noGrp="1"/>
          </p:cNvSpPr>
          <p:nvPr>
            <p:ph type="body" sz="quarter" idx="36"/>
          </p:nvPr>
        </p:nvSpPr>
        <p:spPr>
          <a:xfrm>
            <a:off x="5558566" y="7934053"/>
            <a:ext cx="2052251" cy="370417"/>
          </a:xfrm>
        </p:spPr>
        <p:txBody>
          <a:bodyPr>
            <a:no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</a:rPr>
              <a:t>バッファローチキン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34" y="9214426"/>
            <a:ext cx="1438476" cy="1428949"/>
          </a:xfrm>
          <a:prstGeom prst="rect">
            <a:avLst/>
          </a:prstGeom>
        </p:spPr>
      </p:pic>
      <p:sp>
        <p:nvSpPr>
          <p:cNvPr id="98" name="テキスト プレースホルダー 283"/>
          <p:cNvSpPr>
            <a:spLocks noGrp="1"/>
          </p:cNvSpPr>
          <p:nvPr>
            <p:ph type="body" sz="quarter" idx="35"/>
          </p:nvPr>
        </p:nvSpPr>
        <p:spPr>
          <a:xfrm>
            <a:off x="282" y="6077955"/>
            <a:ext cx="2078306" cy="665459"/>
          </a:xfrm>
        </p:spPr>
        <p:txBody>
          <a:bodyPr/>
          <a:lstStyle/>
          <a:p>
            <a:r>
              <a:rPr lang="en-US" altLang="ja-JP" dirty="0"/>
              <a:t>8</a:t>
            </a:r>
            <a:r>
              <a:rPr kumimoji="1" lang="en-US" altLang="ja-JP" dirty="0" smtClean="0"/>
              <a:t>50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911485" y="6257981"/>
            <a:ext cx="45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>
                  <a:noFill/>
                </a:ln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ja-JP" altLang="en-US" sz="2400" b="1" dirty="0">
              <a:ln>
                <a:noFill/>
              </a:ln>
              <a:solidFill>
                <a:srgbClr val="D20000"/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0" name="テキスト プレースホルダー 282"/>
          <p:cNvSpPr>
            <a:spLocks noGrp="1"/>
          </p:cNvSpPr>
          <p:nvPr>
            <p:ph type="body" sz="quarter" idx="34"/>
          </p:nvPr>
        </p:nvSpPr>
        <p:spPr>
          <a:xfrm>
            <a:off x="829653" y="5887564"/>
            <a:ext cx="1729476" cy="370417"/>
          </a:xfrm>
        </p:spPr>
        <p:txBody>
          <a:bodyPr>
            <a:norm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</a:rPr>
              <a:t>ホットドック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6788906" y="4570624"/>
            <a:ext cx="782517" cy="770588"/>
            <a:chOff x="90154" y="4758576"/>
            <a:chExt cx="947402" cy="932960"/>
          </a:xfrm>
        </p:grpSpPr>
        <p:sp>
          <p:nvSpPr>
            <p:cNvPr id="103" name="Freeform 5"/>
            <p:cNvSpPr>
              <a:spLocks/>
            </p:cNvSpPr>
            <p:nvPr userDrawn="1"/>
          </p:nvSpPr>
          <p:spPr bwMode="auto">
            <a:xfrm>
              <a:off x="90154" y="4758576"/>
              <a:ext cx="947402" cy="932960"/>
            </a:xfrm>
            <a:custGeom>
              <a:avLst/>
              <a:gdLst>
                <a:gd name="T0" fmla="*/ 656 w 656"/>
                <a:gd name="T1" fmla="*/ 322 h 646"/>
                <a:gd name="T2" fmla="*/ 604 w 656"/>
                <a:gd name="T3" fmla="*/ 372 h 646"/>
                <a:gd name="T4" fmla="*/ 636 w 656"/>
                <a:gd name="T5" fmla="*/ 436 h 646"/>
                <a:gd name="T6" fmla="*/ 570 w 656"/>
                <a:gd name="T7" fmla="*/ 462 h 646"/>
                <a:gd name="T8" fmla="*/ 580 w 656"/>
                <a:gd name="T9" fmla="*/ 534 h 646"/>
                <a:gd name="T10" fmla="*/ 508 w 656"/>
                <a:gd name="T11" fmla="*/ 538 h 646"/>
                <a:gd name="T12" fmla="*/ 492 w 656"/>
                <a:gd name="T13" fmla="*/ 606 h 646"/>
                <a:gd name="T14" fmla="*/ 424 w 656"/>
                <a:gd name="T15" fmla="*/ 586 h 646"/>
                <a:gd name="T16" fmla="*/ 384 w 656"/>
                <a:gd name="T17" fmla="*/ 646 h 646"/>
                <a:gd name="T18" fmla="*/ 328 w 656"/>
                <a:gd name="T19" fmla="*/ 602 h 646"/>
                <a:gd name="T20" fmla="*/ 272 w 656"/>
                <a:gd name="T21" fmla="*/ 646 h 646"/>
                <a:gd name="T22" fmla="*/ 232 w 656"/>
                <a:gd name="T23" fmla="*/ 586 h 646"/>
                <a:gd name="T24" fmla="*/ 164 w 656"/>
                <a:gd name="T25" fmla="*/ 606 h 646"/>
                <a:gd name="T26" fmla="*/ 148 w 656"/>
                <a:gd name="T27" fmla="*/ 538 h 646"/>
                <a:gd name="T28" fmla="*/ 76 w 656"/>
                <a:gd name="T29" fmla="*/ 534 h 646"/>
                <a:gd name="T30" fmla="*/ 86 w 656"/>
                <a:gd name="T31" fmla="*/ 462 h 646"/>
                <a:gd name="T32" fmla="*/ 20 w 656"/>
                <a:gd name="T33" fmla="*/ 436 h 646"/>
                <a:gd name="T34" fmla="*/ 52 w 656"/>
                <a:gd name="T35" fmla="*/ 372 h 646"/>
                <a:gd name="T36" fmla="*/ 0 w 656"/>
                <a:gd name="T37" fmla="*/ 322 h 646"/>
                <a:gd name="T38" fmla="*/ 52 w 656"/>
                <a:gd name="T39" fmla="*/ 274 h 646"/>
                <a:gd name="T40" fmla="*/ 20 w 656"/>
                <a:gd name="T41" fmla="*/ 210 h 646"/>
                <a:gd name="T42" fmla="*/ 86 w 656"/>
                <a:gd name="T43" fmla="*/ 182 h 646"/>
                <a:gd name="T44" fmla="*/ 76 w 656"/>
                <a:gd name="T45" fmla="*/ 112 h 646"/>
                <a:gd name="T46" fmla="*/ 148 w 656"/>
                <a:gd name="T47" fmla="*/ 108 h 646"/>
                <a:gd name="T48" fmla="*/ 164 w 656"/>
                <a:gd name="T49" fmla="*/ 38 h 646"/>
                <a:gd name="T50" fmla="*/ 232 w 656"/>
                <a:gd name="T51" fmla="*/ 60 h 646"/>
                <a:gd name="T52" fmla="*/ 272 w 656"/>
                <a:gd name="T53" fmla="*/ 0 h 646"/>
                <a:gd name="T54" fmla="*/ 328 w 656"/>
                <a:gd name="T55" fmla="*/ 42 h 646"/>
                <a:gd name="T56" fmla="*/ 384 w 656"/>
                <a:gd name="T57" fmla="*/ 0 h 646"/>
                <a:gd name="T58" fmla="*/ 424 w 656"/>
                <a:gd name="T59" fmla="*/ 60 h 646"/>
                <a:gd name="T60" fmla="*/ 492 w 656"/>
                <a:gd name="T61" fmla="*/ 38 h 646"/>
                <a:gd name="T62" fmla="*/ 508 w 656"/>
                <a:gd name="T63" fmla="*/ 108 h 646"/>
                <a:gd name="T64" fmla="*/ 580 w 656"/>
                <a:gd name="T65" fmla="*/ 112 h 646"/>
                <a:gd name="T66" fmla="*/ 570 w 656"/>
                <a:gd name="T67" fmla="*/ 182 h 646"/>
                <a:gd name="T68" fmla="*/ 636 w 656"/>
                <a:gd name="T69" fmla="*/ 210 h 646"/>
                <a:gd name="T70" fmla="*/ 604 w 656"/>
                <a:gd name="T71" fmla="*/ 274 h 646"/>
                <a:gd name="T72" fmla="*/ 656 w 656"/>
                <a:gd name="T73" fmla="*/ 32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" h="646">
                  <a:moveTo>
                    <a:pt x="656" y="322"/>
                  </a:moveTo>
                  <a:lnTo>
                    <a:pt x="604" y="372"/>
                  </a:lnTo>
                  <a:lnTo>
                    <a:pt x="636" y="436"/>
                  </a:lnTo>
                  <a:lnTo>
                    <a:pt x="570" y="462"/>
                  </a:lnTo>
                  <a:lnTo>
                    <a:pt x="580" y="534"/>
                  </a:lnTo>
                  <a:lnTo>
                    <a:pt x="508" y="538"/>
                  </a:lnTo>
                  <a:lnTo>
                    <a:pt x="492" y="606"/>
                  </a:lnTo>
                  <a:lnTo>
                    <a:pt x="424" y="586"/>
                  </a:lnTo>
                  <a:lnTo>
                    <a:pt x="384" y="646"/>
                  </a:lnTo>
                  <a:lnTo>
                    <a:pt x="328" y="602"/>
                  </a:lnTo>
                  <a:lnTo>
                    <a:pt x="272" y="646"/>
                  </a:lnTo>
                  <a:lnTo>
                    <a:pt x="232" y="586"/>
                  </a:lnTo>
                  <a:lnTo>
                    <a:pt x="164" y="606"/>
                  </a:lnTo>
                  <a:lnTo>
                    <a:pt x="148" y="538"/>
                  </a:lnTo>
                  <a:lnTo>
                    <a:pt x="76" y="534"/>
                  </a:lnTo>
                  <a:lnTo>
                    <a:pt x="86" y="462"/>
                  </a:lnTo>
                  <a:lnTo>
                    <a:pt x="20" y="436"/>
                  </a:lnTo>
                  <a:lnTo>
                    <a:pt x="52" y="372"/>
                  </a:lnTo>
                  <a:lnTo>
                    <a:pt x="0" y="322"/>
                  </a:lnTo>
                  <a:lnTo>
                    <a:pt x="52" y="274"/>
                  </a:lnTo>
                  <a:lnTo>
                    <a:pt x="20" y="210"/>
                  </a:lnTo>
                  <a:lnTo>
                    <a:pt x="86" y="182"/>
                  </a:lnTo>
                  <a:lnTo>
                    <a:pt x="76" y="112"/>
                  </a:lnTo>
                  <a:lnTo>
                    <a:pt x="148" y="108"/>
                  </a:lnTo>
                  <a:lnTo>
                    <a:pt x="164" y="38"/>
                  </a:lnTo>
                  <a:lnTo>
                    <a:pt x="232" y="60"/>
                  </a:lnTo>
                  <a:lnTo>
                    <a:pt x="272" y="0"/>
                  </a:lnTo>
                  <a:lnTo>
                    <a:pt x="328" y="42"/>
                  </a:lnTo>
                  <a:lnTo>
                    <a:pt x="384" y="0"/>
                  </a:lnTo>
                  <a:lnTo>
                    <a:pt x="424" y="60"/>
                  </a:lnTo>
                  <a:lnTo>
                    <a:pt x="492" y="38"/>
                  </a:lnTo>
                  <a:lnTo>
                    <a:pt x="508" y="108"/>
                  </a:lnTo>
                  <a:lnTo>
                    <a:pt x="580" y="112"/>
                  </a:lnTo>
                  <a:lnTo>
                    <a:pt x="570" y="182"/>
                  </a:lnTo>
                  <a:lnTo>
                    <a:pt x="636" y="210"/>
                  </a:lnTo>
                  <a:lnTo>
                    <a:pt x="604" y="274"/>
                  </a:lnTo>
                  <a:lnTo>
                    <a:pt x="656" y="322"/>
                  </a:lnTo>
                  <a:close/>
                </a:path>
              </a:pathLst>
            </a:custGeom>
            <a:solidFill>
              <a:srgbClr val="F61C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16311" y="4908322"/>
              <a:ext cx="895086" cy="633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FFFF00"/>
                  </a:solidFill>
                </a:rPr>
                <a:t>BEST</a:t>
              </a:r>
            </a:p>
            <a:p>
              <a:pPr algn="ctr"/>
              <a:r>
                <a:rPr kumimoji="1" lang="en-US" altLang="ja-JP" sz="1400" b="1" dirty="0">
                  <a:solidFill>
                    <a:srgbClr val="FFFF00"/>
                  </a:solidFill>
                </a:rPr>
                <a:t>Choice</a:t>
              </a:r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!</a:t>
              </a:r>
              <a:endParaRPr kumimoji="1" lang="ja-JP" altLang="en-US" sz="1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2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112</Words>
  <Application>Microsoft Office PowerPoint</Application>
  <PresentationFormat>ユーザー設定</PresentationFormat>
  <Paragraphs>38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konagaya</dc:creator>
  <cp:lastModifiedBy>konagaya</cp:lastModifiedBy>
  <cp:revision>18</cp:revision>
  <dcterms:created xsi:type="dcterms:W3CDTF">2015-03-31T02:40:23Z</dcterms:created>
  <dcterms:modified xsi:type="dcterms:W3CDTF">2022-06-03T11:11:21Z</dcterms:modified>
</cp:coreProperties>
</file>